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5" r:id="rId2"/>
    <p:sldId id="276" r:id="rId3"/>
    <p:sldId id="277" r:id="rId4"/>
    <p:sldId id="256" r:id="rId5"/>
    <p:sldId id="257" r:id="rId6"/>
    <p:sldId id="258" r:id="rId7"/>
    <p:sldId id="262" r:id="rId8"/>
    <p:sldId id="259" r:id="rId9"/>
    <p:sldId id="260" r:id="rId10"/>
    <p:sldId id="263" r:id="rId11"/>
    <p:sldId id="264" r:id="rId12"/>
    <p:sldId id="261" r:id="rId13"/>
    <p:sldId id="265" r:id="rId14"/>
    <p:sldId id="269" r:id="rId15"/>
    <p:sldId id="266" r:id="rId16"/>
    <p:sldId id="267" r:id="rId17"/>
    <p:sldId id="270" r:id="rId18"/>
    <p:sldId id="274" r:id="rId19"/>
    <p:sldId id="271" r:id="rId20"/>
    <p:sldId id="268" r:id="rId21"/>
    <p:sldId id="272" r:id="rId22"/>
    <p:sldId id="273" r:id="rId2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141" d="100"/>
          <a:sy n="141" d="100"/>
        </p:scale>
        <p:origin x="739" y="-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ED091-0C38-4856-A203-03EA4BFFDD33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D4B72-A100-4805-876A-FC8E3B17F4A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8352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ED4B72-A100-4805-876A-FC8E3B17F4A3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6862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ED4B72-A100-4805-876A-FC8E3B17F4A3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88887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ED4B72-A100-4805-876A-FC8E3B17F4A3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70944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ED4B72-A100-4805-876A-FC8E3B17F4A3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7844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6010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9751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0032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4457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58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2723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5601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470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785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9846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0626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4BAFEF-5651-43B6-950F-DB3E00F6B179}" type="datetimeFigureOut">
              <a:rPr lang="pt-PT" smtClean="0"/>
              <a:t>23/12/2025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0C006E-2970-41AB-A7F2-A0A9101895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39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9D06FE26-5DB3-7FD6-ED7F-F3D87EE42D3C}"/>
              </a:ext>
            </a:extLst>
          </p:cNvPr>
          <p:cNvSpPr txBox="1"/>
          <p:nvPr/>
        </p:nvSpPr>
        <p:spPr>
          <a:xfrm>
            <a:off x="289560" y="121929"/>
            <a:ext cx="6278880" cy="922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Supplementary Figure 1 </a:t>
            </a:r>
            <a:endParaRPr lang="en-GB" sz="1100" b="1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(a)</a:t>
            </a:r>
            <a:r>
              <a:rPr lang="en-GB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Phylogenetic tree of the </a:t>
            </a:r>
            <a:r>
              <a:rPr lang="en-GB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Cladosporium </a:t>
            </a:r>
            <a:r>
              <a:rPr lang="en-GB" sz="11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cladosporioides</a:t>
            </a:r>
            <a:r>
              <a:rPr lang="en-GB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complex based on maximum likelihood analysis obtained by FastTree2 inferred from the ITS </a:t>
            </a:r>
            <a:r>
              <a:rPr lang="en-GB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GB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</a:t>
            </a:r>
            <a:r>
              <a:rPr lang="pt-PT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t-PT" sz="11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tree</a:t>
            </a:r>
            <a:r>
              <a:rPr lang="pt-PT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pt-PT" sz="11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rooted</a:t>
            </a:r>
            <a:r>
              <a:rPr lang="pt-PT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t-PT" sz="11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Cladosporium</a:t>
            </a:r>
            <a:r>
              <a:rPr lang="pt-PT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1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ramotenellum</a:t>
            </a:r>
            <a:r>
              <a:rPr lang="pt-PT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t-PT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NG069893</a:t>
            </a:r>
            <a:r>
              <a:rPr lang="pt-PT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(b</a:t>
            </a:r>
            <a:r>
              <a:rPr lang="en-US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Phylogenetic tree of the </a:t>
            </a:r>
            <a:r>
              <a:rPr lang="en-US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Aureobasidium</a:t>
            </a:r>
            <a:r>
              <a:rPr lang="en-US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based on maximum likelihood analysis obtained by FastTree2 inferred from the ITS </a:t>
            </a:r>
            <a:r>
              <a:rPr lang="en-US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Hormonema</a:t>
            </a:r>
            <a:r>
              <a:rPr lang="en-US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prunorum</a:t>
            </a:r>
            <a:r>
              <a:rPr lang="en-US" sz="11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(AY6162213);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</a:t>
            </a: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Epicoccum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Boeremia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exigua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(GU237866);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(d)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Epicoccum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based on maximum likelihood analysis obtained by FastTree2 inferred from combination of ITS (PX249718), TUB2 (PX754106), and RPB2 (PX754105)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loci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Boeremia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exigua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(CBS 443.94);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(e)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Nothophoma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Epicoccum nigrum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(FJ426996);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(f)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Alternaria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sect.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Alternaria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Alternaria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alternantherae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(KC584179);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(g)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Stemphylium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Alternaria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alternata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(AF584179); </a:t>
            </a:r>
            <a:endParaRPr lang="pt-PT" sz="11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58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60701-C667-9569-B932-383B51BCE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1259E3D6-65B0-E09A-D58C-7C5FF04FF5A4}"/>
              </a:ext>
            </a:extLst>
          </p:cNvPr>
          <p:cNvGrpSpPr>
            <a:grpSpLocks noChangeAspect="1"/>
          </p:cNvGrpSpPr>
          <p:nvPr/>
        </p:nvGrpSpPr>
        <p:grpSpPr>
          <a:xfrm>
            <a:off x="126147" y="1263595"/>
            <a:ext cx="6605706" cy="7188642"/>
            <a:chOff x="1705970" y="184243"/>
            <a:chExt cx="3166281" cy="3445697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057B77FC-5BAB-047B-2C99-C63874DC4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6169" t="12037" r="27662" b="5515"/>
            <a:stretch>
              <a:fillRect/>
            </a:stretch>
          </p:blipFill>
          <p:spPr>
            <a:xfrm>
              <a:off x="1705970" y="184243"/>
              <a:ext cx="3166281" cy="3178997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EA0884E3-6285-BF77-D118-209F5BB2E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7410" t="84179" r="32034" b="8739"/>
            <a:stretch>
              <a:fillRect/>
            </a:stretch>
          </p:blipFill>
          <p:spPr>
            <a:xfrm>
              <a:off x="3149600" y="3356890"/>
              <a:ext cx="1409700" cy="273050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66BB60D7-7C3E-2920-3039-F67787DF7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7596" t="89614" r="54534" b="5610"/>
            <a:stretch>
              <a:fillRect/>
            </a:stretch>
          </p:blipFill>
          <p:spPr>
            <a:xfrm>
              <a:off x="1705970" y="533400"/>
              <a:ext cx="539750" cy="184150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F21A9470-DFA9-DC71-3A48-616CC191B72C}"/>
              </a:ext>
            </a:extLst>
          </p:cNvPr>
          <p:cNvSpPr txBox="1"/>
          <p:nvPr/>
        </p:nvSpPr>
        <p:spPr>
          <a:xfrm>
            <a:off x="253722" y="129936"/>
            <a:ext cx="838477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(g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902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BBE37-BC6B-8430-C22D-24B7FE25F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2D872F8A-C185-A5E4-6F2B-43F493F49AA8}"/>
              </a:ext>
            </a:extLst>
          </p:cNvPr>
          <p:cNvGrpSpPr>
            <a:grpSpLocks noChangeAspect="1"/>
          </p:cNvGrpSpPr>
          <p:nvPr/>
        </p:nvGrpSpPr>
        <p:grpSpPr>
          <a:xfrm>
            <a:off x="189697" y="1574810"/>
            <a:ext cx="6478607" cy="5816589"/>
            <a:chOff x="1731396" y="3338885"/>
            <a:chExt cx="3395207" cy="3048267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4AB302BD-C8EB-EC56-6259-942C55693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5710" t="11042" r="14783" b="9900"/>
            <a:stretch>
              <a:fillRect/>
            </a:stretch>
          </p:blipFill>
          <p:spPr>
            <a:xfrm>
              <a:off x="1731396" y="3338885"/>
              <a:ext cx="3395207" cy="3048267"/>
            </a:xfrm>
            <a:prstGeom prst="rect">
              <a:avLst/>
            </a:prstGeom>
          </p:spPr>
        </p:pic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36EDA372-D4C9-5DEA-6679-A65654AD4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0967" t="89509" r="42715" b="5359"/>
            <a:stretch>
              <a:fillRect/>
            </a:stretch>
          </p:blipFill>
          <p:spPr>
            <a:xfrm>
              <a:off x="1794681" y="4592472"/>
              <a:ext cx="433316" cy="197894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1EA4DD80-1A72-57F5-A4E1-24B3CC16A579}"/>
              </a:ext>
            </a:extLst>
          </p:cNvPr>
          <p:cNvSpPr txBox="1"/>
          <p:nvPr/>
        </p:nvSpPr>
        <p:spPr>
          <a:xfrm>
            <a:off x="253722" y="129936"/>
            <a:ext cx="883569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(h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044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4AA37-091A-5738-7CF1-522FD2721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>
            <a:extLst>
              <a:ext uri="{FF2B5EF4-FFF2-40B4-BE49-F238E27FC236}">
                <a16:creationId xmlns:a16="http://schemas.microsoft.com/office/drawing/2014/main" id="{2FB0A8D9-054A-A0E9-8EE2-1CA44441837A}"/>
              </a:ext>
            </a:extLst>
          </p:cNvPr>
          <p:cNvGrpSpPr>
            <a:grpSpLocks noChangeAspect="1"/>
          </p:cNvGrpSpPr>
          <p:nvPr/>
        </p:nvGrpSpPr>
        <p:grpSpPr>
          <a:xfrm>
            <a:off x="1109726" y="310204"/>
            <a:ext cx="5710174" cy="9285592"/>
            <a:chOff x="1366197" y="67669"/>
            <a:chExt cx="3929702" cy="6390280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98545155-3955-AA7B-2D87-A9BED0F4E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0798" t="11973" r="24387" b="6576"/>
            <a:stretch>
              <a:fillRect/>
            </a:stretch>
          </p:blipFill>
          <p:spPr>
            <a:xfrm>
              <a:off x="1366197" y="67669"/>
              <a:ext cx="3759201" cy="3140530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A7924E95-DC9A-3824-40ED-24070C43B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2770" t="15498" r="21883" b="5328"/>
            <a:stretch>
              <a:fillRect/>
            </a:stretch>
          </p:blipFill>
          <p:spPr>
            <a:xfrm>
              <a:off x="2185987" y="3208199"/>
              <a:ext cx="3109912" cy="3052764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19406D07-F353-7740-579F-64DAFEF46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9375" t="84988" r="35764" b="9656"/>
            <a:stretch>
              <a:fillRect/>
            </a:stretch>
          </p:blipFill>
          <p:spPr>
            <a:xfrm>
              <a:off x="2638426" y="6251437"/>
              <a:ext cx="1704975" cy="206512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EACDCE8F-D69B-5E16-5219-55D027AB4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8195" t="90343" r="54513" b="5581"/>
            <a:stretch>
              <a:fillRect/>
            </a:stretch>
          </p:blipFill>
          <p:spPr>
            <a:xfrm>
              <a:off x="1366197" y="633413"/>
              <a:ext cx="500064" cy="157164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ABD56A5D-0386-A786-F66A-9267D80C217D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2800" b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017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C927FDB-7BF5-15E5-B04F-1C2D4D342531}"/>
              </a:ext>
            </a:extLst>
          </p:cNvPr>
          <p:cNvGrpSpPr>
            <a:grpSpLocks noChangeAspect="1"/>
          </p:cNvGrpSpPr>
          <p:nvPr/>
        </p:nvGrpSpPr>
        <p:grpSpPr>
          <a:xfrm>
            <a:off x="2679404" y="55654"/>
            <a:ext cx="4105275" cy="9773803"/>
            <a:chOff x="2047580" y="510494"/>
            <a:chExt cx="3388329" cy="8066904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CAD58D8B-E52D-B392-4683-EEA0AED90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5419" t="11613" r="15174" b="5893"/>
            <a:stretch>
              <a:fillRect/>
            </a:stretch>
          </p:blipFill>
          <p:spPr>
            <a:xfrm>
              <a:off x="2047580" y="510494"/>
              <a:ext cx="3388329" cy="3180766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39288C04-5BB3-B390-1379-952F05762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2946" t="11748" r="15173" b="5758"/>
            <a:stretch>
              <a:fillRect/>
            </a:stretch>
          </p:blipFill>
          <p:spPr>
            <a:xfrm>
              <a:off x="2563687" y="3556620"/>
              <a:ext cx="2872222" cy="3180766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8F4C21F8-C43D-3A5A-1509-B2080B5D3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8691" t="39936" r="21370" b="10014"/>
            <a:stretch>
              <a:fillRect/>
            </a:stretch>
          </p:blipFill>
          <p:spPr>
            <a:xfrm>
              <a:off x="2956375" y="6647623"/>
              <a:ext cx="2053193" cy="1929775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61719B35-F72C-3A5B-C951-D368E1473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8691" t="90253" r="44806" b="5527"/>
            <a:stretch>
              <a:fillRect/>
            </a:stretch>
          </p:blipFill>
          <p:spPr>
            <a:xfrm>
              <a:off x="2983014" y="8414713"/>
              <a:ext cx="445986" cy="162685"/>
            </a:xfrm>
            <a:prstGeom prst="rect">
              <a:avLst/>
            </a:prstGeom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1D8A3817-A86F-F39D-3002-E36466FF6696}"/>
              </a:ext>
            </a:extLst>
          </p:cNvPr>
          <p:cNvSpPr/>
          <p:nvPr/>
        </p:nvSpPr>
        <p:spPr>
          <a:xfrm>
            <a:off x="4409596" y="1697787"/>
            <a:ext cx="430619" cy="106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68B87ED-ED45-60E2-ADBA-362D24BE19CA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(j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177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Agrupar 27">
            <a:extLst>
              <a:ext uri="{FF2B5EF4-FFF2-40B4-BE49-F238E27FC236}">
                <a16:creationId xmlns:a16="http://schemas.microsoft.com/office/drawing/2014/main" id="{12ACC2F0-54F3-2295-1848-318F74447423}"/>
              </a:ext>
            </a:extLst>
          </p:cNvPr>
          <p:cNvGrpSpPr>
            <a:grpSpLocks noChangeAspect="1"/>
          </p:cNvGrpSpPr>
          <p:nvPr/>
        </p:nvGrpSpPr>
        <p:grpSpPr>
          <a:xfrm>
            <a:off x="349759" y="125133"/>
            <a:ext cx="6401405" cy="9706256"/>
            <a:chOff x="302682" y="386978"/>
            <a:chExt cx="6022705" cy="9132044"/>
          </a:xfrm>
        </p:grpSpPr>
        <p:grpSp>
          <p:nvGrpSpPr>
            <p:cNvPr id="17" name="Agrupar 16">
              <a:extLst>
                <a:ext uri="{FF2B5EF4-FFF2-40B4-BE49-F238E27FC236}">
                  <a16:creationId xmlns:a16="http://schemas.microsoft.com/office/drawing/2014/main" id="{4B0327F1-A4AF-3A6A-9BE3-357DE75FD03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2682" y="386978"/>
              <a:ext cx="3798209" cy="9132044"/>
              <a:chOff x="1333500" y="1"/>
              <a:chExt cx="4076700" cy="9801621"/>
            </a:xfrm>
          </p:grpSpPr>
          <p:pic>
            <p:nvPicPr>
              <p:cNvPr id="5" name="Imagem 4">
                <a:extLst>
                  <a:ext uri="{FF2B5EF4-FFF2-40B4-BE49-F238E27FC236}">
                    <a16:creationId xmlns:a16="http://schemas.microsoft.com/office/drawing/2014/main" id="{4B2AA41F-E8D1-A867-4E15-90D737ACFE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9444" t="12147" r="32315" b="6331"/>
              <a:stretch>
                <a:fillRect/>
              </a:stretch>
            </p:blipFill>
            <p:spPr>
              <a:xfrm>
                <a:off x="1333500" y="1"/>
                <a:ext cx="3308350" cy="3143250"/>
              </a:xfrm>
              <a:prstGeom prst="rect">
                <a:avLst/>
              </a:prstGeom>
            </p:spPr>
          </p:pic>
          <p:pic>
            <p:nvPicPr>
              <p:cNvPr id="7" name="Imagem 6">
                <a:extLst>
                  <a:ext uri="{FF2B5EF4-FFF2-40B4-BE49-F238E27FC236}">
                    <a16:creationId xmlns:a16="http://schemas.microsoft.com/office/drawing/2014/main" id="{78F59A78-9AA9-65EE-6B03-CA61363302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31667" t="15910" r="30741" b="5419"/>
              <a:stretch>
                <a:fillRect/>
              </a:stretch>
            </p:blipFill>
            <p:spPr>
              <a:xfrm>
                <a:off x="2171700" y="3136900"/>
                <a:ext cx="2578100" cy="3033418"/>
              </a:xfrm>
              <a:prstGeom prst="rect">
                <a:avLst/>
              </a:prstGeom>
            </p:spPr>
          </p:pic>
          <p:pic>
            <p:nvPicPr>
              <p:cNvPr id="9" name="Imagem 8">
                <a:extLst>
                  <a:ext uri="{FF2B5EF4-FFF2-40B4-BE49-F238E27FC236}">
                    <a16:creationId xmlns:a16="http://schemas.microsoft.com/office/drawing/2014/main" id="{A1E915AD-97CC-C521-CDFB-0A38CA128C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33426" t="15365" r="21111" b="5962"/>
              <a:stretch>
                <a:fillRect/>
              </a:stretch>
            </p:blipFill>
            <p:spPr>
              <a:xfrm>
                <a:off x="2292350" y="6159500"/>
                <a:ext cx="3117850" cy="3033418"/>
              </a:xfrm>
              <a:prstGeom prst="rect">
                <a:avLst/>
              </a:prstGeom>
            </p:spPr>
          </p:pic>
          <p:pic>
            <p:nvPicPr>
              <p:cNvPr id="11" name="Imagem 10">
                <a:extLst>
                  <a:ext uri="{FF2B5EF4-FFF2-40B4-BE49-F238E27FC236}">
                    <a16:creationId xmlns:a16="http://schemas.microsoft.com/office/drawing/2014/main" id="{3F1A2B8A-503D-4257-77F4-E3D1C3A3CC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36667" t="15406" r="21851" b="63866"/>
              <a:stretch>
                <a:fillRect/>
              </a:stretch>
            </p:blipFill>
            <p:spPr>
              <a:xfrm>
                <a:off x="2514600" y="9002418"/>
                <a:ext cx="2844800" cy="799204"/>
              </a:xfrm>
              <a:prstGeom prst="rect">
                <a:avLst/>
              </a:prstGeom>
            </p:spPr>
          </p:pic>
          <p:pic>
            <p:nvPicPr>
              <p:cNvPr id="16" name="Imagem 15">
                <a:extLst>
                  <a:ext uri="{FF2B5EF4-FFF2-40B4-BE49-F238E27FC236}">
                    <a16:creationId xmlns:a16="http://schemas.microsoft.com/office/drawing/2014/main" id="{EBC94751-F4D6-C634-ECFA-F91C0865AD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9352" t="89447" r="53148" b="5448"/>
              <a:stretch>
                <a:fillRect/>
              </a:stretch>
            </p:blipFill>
            <p:spPr>
              <a:xfrm>
                <a:off x="1333500" y="1219200"/>
                <a:ext cx="514350" cy="196850"/>
              </a:xfrm>
              <a:prstGeom prst="rect">
                <a:avLst/>
              </a:prstGeom>
            </p:spPr>
          </p:pic>
        </p:grpSp>
        <p:grpSp>
          <p:nvGrpSpPr>
            <p:cNvPr id="18" name="Agrupar 17">
              <a:extLst>
                <a:ext uri="{FF2B5EF4-FFF2-40B4-BE49-F238E27FC236}">
                  <a16:creationId xmlns:a16="http://schemas.microsoft.com/office/drawing/2014/main" id="{CA9ACEE6-0D3C-0B5A-F01F-DFDEC5FC0C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98013" y="689008"/>
              <a:ext cx="2727374" cy="6848879"/>
              <a:chOff x="2514600" y="9606047"/>
              <a:chExt cx="2927350" cy="7351051"/>
            </a:xfrm>
          </p:grpSpPr>
          <p:pic>
            <p:nvPicPr>
              <p:cNvPr id="22" name="Imagem 21">
                <a:extLst>
                  <a:ext uri="{FF2B5EF4-FFF2-40B4-BE49-F238E27FC236}">
                    <a16:creationId xmlns:a16="http://schemas.microsoft.com/office/drawing/2014/main" id="{C49A713A-7008-E7CB-396F-14C8510B9B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36667" t="36052" r="21851" b="5920"/>
              <a:stretch>
                <a:fillRect/>
              </a:stretch>
            </p:blipFill>
            <p:spPr>
              <a:xfrm>
                <a:off x="2514600" y="9606047"/>
                <a:ext cx="2844800" cy="2237418"/>
              </a:xfrm>
              <a:prstGeom prst="rect">
                <a:avLst/>
              </a:prstGeom>
            </p:spPr>
          </p:pic>
          <p:pic>
            <p:nvPicPr>
              <p:cNvPr id="23" name="Imagem 22">
                <a:extLst>
                  <a:ext uri="{FF2B5EF4-FFF2-40B4-BE49-F238E27FC236}">
                    <a16:creationId xmlns:a16="http://schemas.microsoft.com/office/drawing/2014/main" id="{15A2E1CB-9381-5A0C-CD83-D8C5D60BA6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43056" t="12179" r="26759" b="6136"/>
              <a:stretch>
                <a:fillRect/>
              </a:stretch>
            </p:blipFill>
            <p:spPr>
              <a:xfrm>
                <a:off x="2949575" y="10875680"/>
                <a:ext cx="2070100" cy="3149600"/>
              </a:xfrm>
              <a:prstGeom prst="rect">
                <a:avLst/>
              </a:prstGeom>
            </p:spPr>
          </p:pic>
          <p:pic>
            <p:nvPicPr>
              <p:cNvPr id="24" name="Imagem 23">
                <a:extLst>
                  <a:ext uri="{FF2B5EF4-FFF2-40B4-BE49-F238E27FC236}">
                    <a16:creationId xmlns:a16="http://schemas.microsoft.com/office/drawing/2014/main" id="{DFD8E767-90F2-3C07-EA9A-9CE25B1C19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7870" t="11363" r="20648" b="9964"/>
              <a:stretch>
                <a:fillRect/>
              </a:stretch>
            </p:blipFill>
            <p:spPr>
              <a:xfrm>
                <a:off x="3282950" y="13923680"/>
                <a:ext cx="2159000" cy="3033418"/>
              </a:xfrm>
              <a:prstGeom prst="rect">
                <a:avLst/>
              </a:prstGeom>
            </p:spPr>
          </p:pic>
        </p:grpSp>
      </p:grp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3F002675-91C5-06F3-8546-C3C29ED00EC8}"/>
              </a:ext>
            </a:extLst>
          </p:cNvPr>
          <p:cNvSpPr txBox="1"/>
          <p:nvPr/>
        </p:nvSpPr>
        <p:spPr>
          <a:xfrm>
            <a:off x="1256321" y="9462057"/>
            <a:ext cx="51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…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4971C43-97C9-B7CB-3D17-933615C0A075}"/>
              </a:ext>
            </a:extLst>
          </p:cNvPr>
          <p:cNvSpPr txBox="1"/>
          <p:nvPr/>
        </p:nvSpPr>
        <p:spPr>
          <a:xfrm>
            <a:off x="3798897" y="114922"/>
            <a:ext cx="51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…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0529B45-1156-E565-7259-B532C704FF57}"/>
              </a:ext>
            </a:extLst>
          </p:cNvPr>
          <p:cNvSpPr/>
          <p:nvPr/>
        </p:nvSpPr>
        <p:spPr>
          <a:xfrm>
            <a:off x="2960426" y="999811"/>
            <a:ext cx="366765" cy="90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EF21888-553D-7248-1DD1-13412DCC5267}"/>
              </a:ext>
            </a:extLst>
          </p:cNvPr>
          <p:cNvSpPr txBox="1"/>
          <p:nvPr/>
        </p:nvSpPr>
        <p:spPr>
          <a:xfrm>
            <a:off x="90433" y="1969621"/>
            <a:ext cx="827843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94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45E4A-E09D-F841-3689-33A813C8B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>
            <a:extLst>
              <a:ext uri="{FF2B5EF4-FFF2-40B4-BE49-F238E27FC236}">
                <a16:creationId xmlns:a16="http://schemas.microsoft.com/office/drawing/2014/main" id="{BB316296-D027-2E5E-7118-D8C76C04524E}"/>
              </a:ext>
            </a:extLst>
          </p:cNvPr>
          <p:cNvGrpSpPr>
            <a:grpSpLocks noChangeAspect="1"/>
          </p:cNvGrpSpPr>
          <p:nvPr/>
        </p:nvGrpSpPr>
        <p:grpSpPr>
          <a:xfrm>
            <a:off x="1969881" y="91568"/>
            <a:ext cx="4670712" cy="9683803"/>
            <a:chOff x="1508078" y="648928"/>
            <a:chExt cx="3807725" cy="7894571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B092BFBC-CDEF-6EEB-95DD-11B4FCF6B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1990" t="11239" r="22488" b="5774"/>
            <a:stretch>
              <a:fillRect/>
            </a:stretch>
          </p:blipFill>
          <p:spPr>
            <a:xfrm>
              <a:off x="1508078" y="648928"/>
              <a:ext cx="3807725" cy="3199741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13B47AD7-7BA5-D504-3758-43B290E3A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2687" t="14279" r="25871" b="5726"/>
            <a:stretch>
              <a:fillRect/>
            </a:stretch>
          </p:blipFill>
          <p:spPr>
            <a:xfrm>
              <a:off x="2927445" y="3657595"/>
              <a:ext cx="2156346" cy="3084394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0B5AE8E8-26AF-D6D8-A311-409DD275F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7712" t="41069" r="28060" b="9657"/>
            <a:stretch>
              <a:fillRect/>
            </a:stretch>
          </p:blipFill>
          <p:spPr>
            <a:xfrm>
              <a:off x="2586250" y="6643652"/>
              <a:ext cx="2347415" cy="1899847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F378B9F1-9329-EBA8-ABEC-84A07625C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9669" t="89399" r="51078" b="5292"/>
            <a:stretch>
              <a:fillRect/>
            </a:stretch>
          </p:blipFill>
          <p:spPr>
            <a:xfrm>
              <a:off x="1508078" y="1139587"/>
              <a:ext cx="634621" cy="204717"/>
            </a:xfrm>
            <a:prstGeom prst="rect">
              <a:avLst/>
            </a:prstGeom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55D10013-B647-B18F-78EA-81A0DC5D21C5}"/>
              </a:ext>
            </a:extLst>
          </p:cNvPr>
          <p:cNvSpPr/>
          <p:nvPr/>
        </p:nvSpPr>
        <p:spPr>
          <a:xfrm>
            <a:off x="5524918" y="9010860"/>
            <a:ext cx="452176" cy="12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9823766-D67D-B08F-C086-355E03522B9C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(l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832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D85AD-3827-4166-2069-8BC147D7F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ABA8B2ED-1F56-E82E-314B-09D7724009E8}"/>
              </a:ext>
            </a:extLst>
          </p:cNvPr>
          <p:cNvGrpSpPr>
            <a:grpSpLocks noChangeAspect="1"/>
          </p:cNvGrpSpPr>
          <p:nvPr/>
        </p:nvGrpSpPr>
        <p:grpSpPr>
          <a:xfrm>
            <a:off x="140054" y="726707"/>
            <a:ext cx="6577892" cy="6310270"/>
            <a:chOff x="1282891" y="2163170"/>
            <a:chExt cx="3186752" cy="3057099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F7B600EB-5543-124E-181B-CCC322F5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3283" t="11094" r="30249" b="9619"/>
            <a:stretch>
              <a:fillRect/>
            </a:stretch>
          </p:blipFill>
          <p:spPr>
            <a:xfrm>
              <a:off x="1282891" y="2163170"/>
              <a:ext cx="3186752" cy="3057099"/>
            </a:xfrm>
            <a:prstGeom prst="rect">
              <a:avLst/>
            </a:prstGeom>
          </p:spPr>
        </p:pic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C47F4B17-B4F5-F4E3-4B35-E7574B60C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5389" t="91030" r="56751" b="5608"/>
            <a:stretch>
              <a:fillRect/>
            </a:stretch>
          </p:blipFill>
          <p:spPr>
            <a:xfrm>
              <a:off x="1282891" y="3289110"/>
              <a:ext cx="539086" cy="129654"/>
            </a:xfrm>
            <a:prstGeom prst="rect">
              <a:avLst/>
            </a:prstGeom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E4D76407-12DE-D4ED-C2A9-2211370D4CF0}"/>
              </a:ext>
            </a:extLst>
          </p:cNvPr>
          <p:cNvSpPr/>
          <p:nvPr/>
        </p:nvSpPr>
        <p:spPr>
          <a:xfrm>
            <a:off x="6265147" y="6837903"/>
            <a:ext cx="452799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37CE6A2-D18F-6E12-EB7A-93432FB2F548}"/>
              </a:ext>
            </a:extLst>
          </p:cNvPr>
          <p:cNvSpPr/>
          <p:nvPr/>
        </p:nvSpPr>
        <p:spPr>
          <a:xfrm>
            <a:off x="6446018" y="6335486"/>
            <a:ext cx="316523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4D15FE2-9C94-8147-479C-5D774F2B12C9}"/>
              </a:ext>
            </a:extLst>
          </p:cNvPr>
          <p:cNvSpPr/>
          <p:nvPr/>
        </p:nvSpPr>
        <p:spPr>
          <a:xfrm>
            <a:off x="6516356" y="6084277"/>
            <a:ext cx="246185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2D83DDB-2AAC-7F56-41EC-F4496D64FD42}"/>
              </a:ext>
            </a:extLst>
          </p:cNvPr>
          <p:cNvSpPr/>
          <p:nvPr/>
        </p:nvSpPr>
        <p:spPr>
          <a:xfrm>
            <a:off x="6486837" y="5833069"/>
            <a:ext cx="246185" cy="225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919B96A-E675-7F4B-A309-3211EE9F5E38}"/>
              </a:ext>
            </a:extLst>
          </p:cNvPr>
          <p:cNvSpPr/>
          <p:nvPr/>
        </p:nvSpPr>
        <p:spPr>
          <a:xfrm>
            <a:off x="6677133" y="5592472"/>
            <a:ext cx="165796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0204EB8-C3FF-7EA9-43C0-663BDC178DE5}"/>
              </a:ext>
            </a:extLst>
          </p:cNvPr>
          <p:cNvSpPr/>
          <p:nvPr/>
        </p:nvSpPr>
        <p:spPr>
          <a:xfrm>
            <a:off x="5840393" y="5348345"/>
            <a:ext cx="675963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66F78A7-EB60-08FF-F404-33A9B4F25942}"/>
              </a:ext>
            </a:extLst>
          </p:cNvPr>
          <p:cNvSpPr/>
          <p:nvPr/>
        </p:nvSpPr>
        <p:spPr>
          <a:xfrm>
            <a:off x="6104474" y="5105983"/>
            <a:ext cx="675963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69273270-E982-8347-22F8-5B1875B21885}"/>
              </a:ext>
            </a:extLst>
          </p:cNvPr>
          <p:cNvSpPr/>
          <p:nvPr/>
        </p:nvSpPr>
        <p:spPr>
          <a:xfrm>
            <a:off x="5927165" y="4838846"/>
            <a:ext cx="675963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5D4F07A2-AC76-1E1C-3FD4-AA4E18DF3B54}"/>
              </a:ext>
            </a:extLst>
          </p:cNvPr>
          <p:cNvSpPr/>
          <p:nvPr/>
        </p:nvSpPr>
        <p:spPr>
          <a:xfrm>
            <a:off x="5810874" y="4589440"/>
            <a:ext cx="705482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17289D31-CB76-D5B2-B45F-B8342ABE6E47}"/>
              </a:ext>
            </a:extLst>
          </p:cNvPr>
          <p:cNvSpPr/>
          <p:nvPr/>
        </p:nvSpPr>
        <p:spPr>
          <a:xfrm>
            <a:off x="6074645" y="4306284"/>
            <a:ext cx="705482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6086036-B671-73B9-336D-FAEE804761EF}"/>
              </a:ext>
            </a:extLst>
          </p:cNvPr>
          <p:cNvSpPr/>
          <p:nvPr/>
        </p:nvSpPr>
        <p:spPr>
          <a:xfrm>
            <a:off x="6286707" y="4091410"/>
            <a:ext cx="493420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2272A3D5-C72D-EA14-4C4B-3EED9E043001}"/>
              </a:ext>
            </a:extLst>
          </p:cNvPr>
          <p:cNvSpPr/>
          <p:nvPr/>
        </p:nvSpPr>
        <p:spPr>
          <a:xfrm>
            <a:off x="5268473" y="3821779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DAF1D9A9-B35D-E220-31C5-B35AEA125CF9}"/>
              </a:ext>
            </a:extLst>
          </p:cNvPr>
          <p:cNvSpPr/>
          <p:nvPr/>
        </p:nvSpPr>
        <p:spPr>
          <a:xfrm>
            <a:off x="5345511" y="3597539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B36AF926-A86A-3AB6-85C3-F250B3350BD4}"/>
              </a:ext>
            </a:extLst>
          </p:cNvPr>
          <p:cNvSpPr/>
          <p:nvPr/>
        </p:nvSpPr>
        <p:spPr>
          <a:xfrm>
            <a:off x="4528245" y="3311782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3538F025-F524-8202-DF80-8DB12B8637D7}"/>
              </a:ext>
            </a:extLst>
          </p:cNvPr>
          <p:cNvSpPr/>
          <p:nvPr/>
        </p:nvSpPr>
        <p:spPr>
          <a:xfrm>
            <a:off x="4479678" y="3050801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2B35A3DF-22E7-B649-C65D-B2AEADAA46CD}"/>
              </a:ext>
            </a:extLst>
          </p:cNvPr>
          <p:cNvSpPr/>
          <p:nvPr/>
        </p:nvSpPr>
        <p:spPr>
          <a:xfrm>
            <a:off x="4528245" y="2820774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E865071D-6EBF-5E15-4C77-1EAE05747652}"/>
              </a:ext>
            </a:extLst>
          </p:cNvPr>
          <p:cNvSpPr/>
          <p:nvPr/>
        </p:nvSpPr>
        <p:spPr>
          <a:xfrm>
            <a:off x="4263638" y="2559793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74300CED-6325-3520-9F77-47D8880DB715}"/>
              </a:ext>
            </a:extLst>
          </p:cNvPr>
          <p:cNvSpPr/>
          <p:nvPr/>
        </p:nvSpPr>
        <p:spPr>
          <a:xfrm>
            <a:off x="5674856" y="2317422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E32AE99A-C599-27AC-6E36-BB2C88DBFFE9}"/>
              </a:ext>
            </a:extLst>
          </p:cNvPr>
          <p:cNvSpPr/>
          <p:nvPr/>
        </p:nvSpPr>
        <p:spPr>
          <a:xfrm>
            <a:off x="5016165" y="2087395"/>
            <a:ext cx="658691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A3A98817-F3DB-D636-BAFF-F7B8D4C7B373}"/>
              </a:ext>
            </a:extLst>
          </p:cNvPr>
          <p:cNvSpPr/>
          <p:nvPr/>
        </p:nvSpPr>
        <p:spPr>
          <a:xfrm>
            <a:off x="4609782" y="1837541"/>
            <a:ext cx="695748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D859DB43-E3B7-C6FE-8678-98810BD6F66F}"/>
              </a:ext>
            </a:extLst>
          </p:cNvPr>
          <p:cNvSpPr/>
          <p:nvPr/>
        </p:nvSpPr>
        <p:spPr>
          <a:xfrm>
            <a:off x="4809023" y="1321880"/>
            <a:ext cx="695748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1634450D-939E-09F4-90B1-1297B3C10A8A}"/>
              </a:ext>
            </a:extLst>
          </p:cNvPr>
          <p:cNvSpPr/>
          <p:nvPr/>
        </p:nvSpPr>
        <p:spPr>
          <a:xfrm>
            <a:off x="4479678" y="1091853"/>
            <a:ext cx="695748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7F2A9A30-7495-C196-B799-7D05CB106AA5}"/>
              </a:ext>
            </a:extLst>
          </p:cNvPr>
          <p:cNvSpPr/>
          <p:nvPr/>
        </p:nvSpPr>
        <p:spPr>
          <a:xfrm>
            <a:off x="4004056" y="841999"/>
            <a:ext cx="695748" cy="19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140CC90B-E578-6700-5F17-2113680726D6}"/>
              </a:ext>
            </a:extLst>
          </p:cNvPr>
          <p:cNvSpPr txBox="1"/>
          <p:nvPr/>
        </p:nvSpPr>
        <p:spPr>
          <a:xfrm>
            <a:off x="253722" y="129936"/>
            <a:ext cx="813077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196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48123-E985-C0B0-3A06-A6E2A84EC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>
            <a:extLst>
              <a:ext uri="{FF2B5EF4-FFF2-40B4-BE49-F238E27FC236}">
                <a16:creationId xmlns:a16="http://schemas.microsoft.com/office/drawing/2014/main" id="{A53D407D-0182-21FB-650D-CF17843BEDA7}"/>
              </a:ext>
            </a:extLst>
          </p:cNvPr>
          <p:cNvGrpSpPr>
            <a:grpSpLocks noChangeAspect="1"/>
          </p:cNvGrpSpPr>
          <p:nvPr/>
        </p:nvGrpSpPr>
        <p:grpSpPr>
          <a:xfrm>
            <a:off x="1184192" y="121552"/>
            <a:ext cx="5495457" cy="9662896"/>
            <a:chOff x="1017638" y="435077"/>
            <a:chExt cx="4748981" cy="8350335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5CE458E2-0DF0-EC98-5301-8EB5DB714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4839" t="11285" r="15915" b="6013"/>
            <a:stretch>
              <a:fillRect/>
            </a:stretch>
          </p:blipFill>
          <p:spPr>
            <a:xfrm>
              <a:off x="1017638" y="435077"/>
              <a:ext cx="4748981" cy="3188788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4024B6CA-BB70-2372-E4F1-B5FD7E85B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6731" t="12386" r="15915" b="6808"/>
            <a:stretch>
              <a:fillRect/>
            </a:stretch>
          </p:blipFill>
          <p:spPr>
            <a:xfrm>
              <a:off x="1147482" y="3530186"/>
              <a:ext cx="4619137" cy="3115650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89E6E0DA-C819-927D-DD37-E841C22842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9085" t="32513" r="18257" b="9671"/>
            <a:stretch>
              <a:fillRect/>
            </a:stretch>
          </p:blipFill>
          <p:spPr>
            <a:xfrm>
              <a:off x="4052047" y="6556201"/>
              <a:ext cx="1553882" cy="2229211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9BE2DCB4-451B-CDF2-4821-1B981CAA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7047" t="89942" r="53159" b="5486"/>
            <a:stretch>
              <a:fillRect/>
            </a:stretch>
          </p:blipFill>
          <p:spPr>
            <a:xfrm>
              <a:off x="1215056" y="3735293"/>
              <a:ext cx="671678" cy="176307"/>
            </a:xfrm>
            <a:prstGeom prst="rect">
              <a:avLst/>
            </a:prstGeom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B9592E81-BC97-63B3-F360-824DF493EF37}"/>
              </a:ext>
            </a:extLst>
          </p:cNvPr>
          <p:cNvSpPr/>
          <p:nvPr/>
        </p:nvSpPr>
        <p:spPr>
          <a:xfrm>
            <a:off x="5838595" y="2280976"/>
            <a:ext cx="427055" cy="105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ECC69DF-9A78-3194-E1F8-DFBAF0031F95}"/>
              </a:ext>
            </a:extLst>
          </p:cNvPr>
          <p:cNvSpPr/>
          <p:nvPr/>
        </p:nvSpPr>
        <p:spPr>
          <a:xfrm>
            <a:off x="6146744" y="4540884"/>
            <a:ext cx="427055" cy="105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63C6377-6554-AE89-FBFD-EC132C4A38BC}"/>
              </a:ext>
            </a:extLst>
          </p:cNvPr>
          <p:cNvSpPr/>
          <p:nvPr/>
        </p:nvSpPr>
        <p:spPr>
          <a:xfrm>
            <a:off x="5933216" y="7099327"/>
            <a:ext cx="427055" cy="105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C977564-D62B-C257-FC97-63AE61CA3771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727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A37002C9-6C29-1351-CA1B-B02ABE7E0F87}"/>
              </a:ext>
            </a:extLst>
          </p:cNvPr>
          <p:cNvGrpSpPr>
            <a:grpSpLocks noChangeAspect="1"/>
          </p:cNvGrpSpPr>
          <p:nvPr/>
        </p:nvGrpSpPr>
        <p:grpSpPr>
          <a:xfrm>
            <a:off x="684567" y="230164"/>
            <a:ext cx="6173433" cy="9515015"/>
            <a:chOff x="1308100" y="673100"/>
            <a:chExt cx="4152900" cy="6400800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DC3A5ACC-591E-C50A-05F8-ABF10E06E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9074" t="11469" r="24167" b="5363"/>
            <a:stretch>
              <a:fillRect/>
            </a:stretch>
          </p:blipFill>
          <p:spPr>
            <a:xfrm>
              <a:off x="1308100" y="673100"/>
              <a:ext cx="3892550" cy="3206750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AC2A8ADA-1032-7736-8FB4-F1D13F4EF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2315" t="13768" r="20370" b="5863"/>
            <a:stretch>
              <a:fillRect/>
            </a:stretch>
          </p:blipFill>
          <p:spPr>
            <a:xfrm>
              <a:off x="3587750" y="3778250"/>
              <a:ext cx="1873250" cy="3098800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AF81E8AE-0A83-9A60-B1F1-434F2282F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2268" t="81357" r="21620" b="9915"/>
            <a:stretch>
              <a:fillRect/>
            </a:stretch>
          </p:blipFill>
          <p:spPr>
            <a:xfrm>
              <a:off x="3587750" y="6737350"/>
              <a:ext cx="1790700" cy="336550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830203CA-FF7D-F322-9B45-88A5E2289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7083" t="90580" r="54861" b="5468"/>
            <a:stretch>
              <a:fillRect/>
            </a:stretch>
          </p:blipFill>
          <p:spPr>
            <a:xfrm>
              <a:off x="1822450" y="1778000"/>
              <a:ext cx="552450" cy="152400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A76EFD1A-E54D-4658-C56B-F1277AB249EC}"/>
              </a:ext>
            </a:extLst>
          </p:cNvPr>
          <p:cNvSpPr txBox="1"/>
          <p:nvPr/>
        </p:nvSpPr>
        <p:spPr>
          <a:xfrm>
            <a:off x="9882" y="129936"/>
            <a:ext cx="853161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(o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099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37EA1-2864-DE69-BF8D-07A36B0B4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3E52D4CF-3E23-1CD3-4BFA-8F0E3A4B9D23}"/>
              </a:ext>
            </a:extLst>
          </p:cNvPr>
          <p:cNvGrpSpPr>
            <a:grpSpLocks noChangeAspect="1"/>
          </p:cNvGrpSpPr>
          <p:nvPr/>
        </p:nvGrpSpPr>
        <p:grpSpPr>
          <a:xfrm>
            <a:off x="349952" y="1395682"/>
            <a:ext cx="6158096" cy="7114637"/>
            <a:chOff x="1262418" y="1387918"/>
            <a:chExt cx="3890027" cy="4494268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C14DD8D3-0038-20B8-7698-104D426C5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8408" t="11061" r="24870" b="6005"/>
            <a:stretch>
              <a:fillRect/>
            </a:stretch>
          </p:blipFill>
          <p:spPr>
            <a:xfrm>
              <a:off x="1262418" y="1387918"/>
              <a:ext cx="3890027" cy="3197730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A1304E66-9985-AAB6-9430-F773308D9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8408" t="55351" r="56219" b="10491"/>
            <a:stretch>
              <a:fillRect/>
            </a:stretch>
          </p:blipFill>
          <p:spPr>
            <a:xfrm>
              <a:off x="1262418" y="4565166"/>
              <a:ext cx="1740089" cy="1317020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47352D6B-5C20-37A9-4AB8-983867866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2504" t="89451" r="59237" b="5594"/>
            <a:stretch>
              <a:fillRect/>
            </a:stretch>
          </p:blipFill>
          <p:spPr>
            <a:xfrm>
              <a:off x="3742898" y="2668128"/>
              <a:ext cx="566382" cy="191069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D025957F-32AA-0CEC-30F5-487D46D19881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(p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7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E854B-D743-44D7-6681-D6370ACDF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00A39FCB-93F7-F44B-B9FC-009A2D5C9621}"/>
              </a:ext>
            </a:extLst>
          </p:cNvPr>
          <p:cNvSpPr txBox="1"/>
          <p:nvPr/>
        </p:nvSpPr>
        <p:spPr>
          <a:xfrm>
            <a:off x="259080" y="91449"/>
            <a:ext cx="6316980" cy="945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(h)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Aspergillus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Subgenus </a:t>
            </a:r>
            <a:r>
              <a:rPr lang="en-US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Circumdati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Aspergillus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calidoustus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(MH863122);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100" b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Talaromyces </a:t>
            </a:r>
            <a:r>
              <a:rPr lang="en-US" sz="11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section</a:t>
            </a:r>
            <a:r>
              <a:rPr lang="en-US" sz="11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Talaromyces</a:t>
            </a:r>
            <a:r>
              <a:rPr lang="en-US" sz="11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based on maximum likelihood analysis obtained by FastTree2 inferred from combination of ITS (PX251741) and TUB2 (PX754107)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loci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Talaromyces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kabodanensis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(CBS 139564);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(j)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Diaporthe s</a:t>
            </a:r>
            <a:r>
              <a:rPr lang="en-US" sz="11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ection</a:t>
            </a:r>
            <a:r>
              <a:rPr lang="en-US" sz="11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Foeniculina</a:t>
            </a:r>
            <a:r>
              <a:rPr lang="en-US" sz="11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Diaporthe 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forlicesenica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(KY964215);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Cytospora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Diaporthe 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eres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(MK442579);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(l)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Clonostachys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Nectria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cinnabarina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(AF163025);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(m)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Trichoderma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section </a:t>
            </a:r>
            <a:r>
              <a:rPr lang="en-US" sz="11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Longibrachiatum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Viridescens 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Protocrea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pallida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(NR111329);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(n)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Fusarium chlamydosporum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Fusarium fujikuroi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Fusarium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tricinctum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Fusarium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sambucinum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complexes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isolates in bold indicates the isolates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Fusarium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oxysporum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(MH484862); </a:t>
            </a:r>
          </a:p>
        </p:txBody>
      </p:sp>
    </p:spTree>
    <p:extLst>
      <p:ext uri="{BB962C8B-B14F-4D97-AF65-F5344CB8AC3E}">
        <p14:creationId xmlns:p14="http://schemas.microsoft.com/office/powerpoint/2010/main" val="3385455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07287-CA86-1F1E-6CFD-808C9B32B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18243A73-788B-7766-7D85-9D7DE3642C30}"/>
              </a:ext>
            </a:extLst>
          </p:cNvPr>
          <p:cNvGrpSpPr/>
          <p:nvPr/>
        </p:nvGrpSpPr>
        <p:grpSpPr>
          <a:xfrm>
            <a:off x="306437" y="1873437"/>
            <a:ext cx="6245127" cy="6401883"/>
            <a:chOff x="126861" y="658768"/>
            <a:chExt cx="6604279" cy="6704558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18DCCBB1-29BA-2D93-13ED-E4909527DC00}"/>
                </a:ext>
              </a:extLst>
            </p:cNvPr>
            <p:cNvSpPr/>
            <p:nvPr/>
          </p:nvSpPr>
          <p:spPr>
            <a:xfrm>
              <a:off x="5347398" y="6038088"/>
              <a:ext cx="772048" cy="19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90840C75-E87B-335A-81A9-C0B975F71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7413" t="11625" r="16716" b="5549"/>
            <a:stretch>
              <a:fillRect/>
            </a:stretch>
          </p:blipFill>
          <p:spPr>
            <a:xfrm>
              <a:off x="126861" y="658768"/>
              <a:ext cx="6604279" cy="6704558"/>
            </a:xfrm>
            <a:prstGeom prst="rect">
              <a:avLst/>
            </a:prstGeom>
          </p:spPr>
        </p:pic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B06F259-AF0D-A87B-1727-CAD63981F54C}"/>
                </a:ext>
              </a:extLst>
            </p:cNvPr>
            <p:cNvSpPr/>
            <p:nvPr/>
          </p:nvSpPr>
          <p:spPr>
            <a:xfrm>
              <a:off x="4307306" y="5390147"/>
              <a:ext cx="757990" cy="216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A7A78AB1-2A8B-CDC5-7594-8D2642B3CC16}"/>
              </a:ext>
            </a:extLst>
          </p:cNvPr>
          <p:cNvSpPr txBox="1"/>
          <p:nvPr/>
        </p:nvSpPr>
        <p:spPr>
          <a:xfrm>
            <a:off x="253722" y="129936"/>
            <a:ext cx="782597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(q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670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7B199-84E3-EC73-0F4A-46F102629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Agrupar 17">
            <a:extLst>
              <a:ext uri="{FF2B5EF4-FFF2-40B4-BE49-F238E27FC236}">
                <a16:creationId xmlns:a16="http://schemas.microsoft.com/office/drawing/2014/main" id="{C21E4537-E410-5067-9DAE-1D33172463DD}"/>
              </a:ext>
            </a:extLst>
          </p:cNvPr>
          <p:cNvGrpSpPr>
            <a:grpSpLocks noChangeAspect="1"/>
          </p:cNvGrpSpPr>
          <p:nvPr/>
        </p:nvGrpSpPr>
        <p:grpSpPr>
          <a:xfrm>
            <a:off x="253723" y="1008928"/>
            <a:ext cx="6380868" cy="8544073"/>
            <a:chOff x="284622" y="431719"/>
            <a:chExt cx="5155606" cy="6903430"/>
          </a:xfrm>
        </p:grpSpPr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C74C9CF2-A5B6-EC76-8399-59BAC340C25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4622" y="431719"/>
              <a:ext cx="3384645" cy="6468943"/>
              <a:chOff x="1692322" y="287340"/>
              <a:chExt cx="3384645" cy="6468943"/>
            </a:xfrm>
          </p:grpSpPr>
          <p:pic>
            <p:nvPicPr>
              <p:cNvPr id="3" name="Imagem 2">
                <a:extLst>
                  <a:ext uri="{FF2B5EF4-FFF2-40B4-BE49-F238E27FC236}">
                    <a16:creationId xmlns:a16="http://schemas.microsoft.com/office/drawing/2014/main" id="{278AA820-ECAA-4F96-91CF-504F5B0888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24975" t="11961" r="28259" b="5410"/>
              <a:stretch>
                <a:fillRect/>
              </a:stretch>
            </p:blipFill>
            <p:spPr>
              <a:xfrm>
                <a:off x="1712794" y="287340"/>
                <a:ext cx="3207224" cy="3185943"/>
              </a:xfrm>
              <a:prstGeom prst="rect">
                <a:avLst/>
              </a:prstGeom>
            </p:spPr>
          </p:pic>
          <p:pic>
            <p:nvPicPr>
              <p:cNvPr id="7" name="Imagem 6">
                <a:extLst>
                  <a:ext uri="{FF2B5EF4-FFF2-40B4-BE49-F238E27FC236}">
                    <a16:creationId xmlns:a16="http://schemas.microsoft.com/office/drawing/2014/main" id="{B6247529-924B-04CC-E08E-A80BA20945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39702" t="10776" r="25970" b="81064"/>
              <a:stretch>
                <a:fillRect/>
              </a:stretch>
            </p:blipFill>
            <p:spPr>
              <a:xfrm>
                <a:off x="2722728" y="6441666"/>
                <a:ext cx="2354239" cy="314617"/>
              </a:xfrm>
              <a:prstGeom prst="rect">
                <a:avLst/>
              </a:prstGeom>
            </p:spPr>
          </p:pic>
          <p:pic>
            <p:nvPicPr>
              <p:cNvPr id="10" name="Imagem 9">
                <a:extLst>
                  <a:ext uri="{FF2B5EF4-FFF2-40B4-BE49-F238E27FC236}">
                    <a16:creationId xmlns:a16="http://schemas.microsoft.com/office/drawing/2014/main" id="{6A35FFC5-70E8-DDC4-CB1A-4F91DA23CB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39702" t="89869" r="53084" b="5707"/>
              <a:stretch>
                <a:fillRect/>
              </a:stretch>
            </p:blipFill>
            <p:spPr>
              <a:xfrm>
                <a:off x="1692322" y="880612"/>
                <a:ext cx="494731" cy="170597"/>
              </a:xfrm>
              <a:prstGeom prst="rect">
                <a:avLst/>
              </a:prstGeom>
            </p:spPr>
          </p:pic>
          <p:pic>
            <p:nvPicPr>
              <p:cNvPr id="5" name="Imagem 4">
                <a:extLst>
                  <a:ext uri="{FF2B5EF4-FFF2-40B4-BE49-F238E27FC236}">
                    <a16:creationId xmlns:a16="http://schemas.microsoft.com/office/drawing/2014/main" id="{A8F1077A-735E-D040-3631-2F720E5C14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36219" t="13040" r="26766" b="5554"/>
              <a:stretch>
                <a:fillRect/>
              </a:stretch>
            </p:blipFill>
            <p:spPr>
              <a:xfrm>
                <a:off x="2483893" y="3370912"/>
                <a:ext cx="2538484" cy="3138757"/>
              </a:xfrm>
              <a:prstGeom prst="rect">
                <a:avLst/>
              </a:prstGeom>
            </p:spPr>
          </p:pic>
        </p:grpSp>
        <p:grpSp>
          <p:nvGrpSpPr>
            <p:cNvPr id="12" name="Agrupar 11">
              <a:extLst>
                <a:ext uri="{FF2B5EF4-FFF2-40B4-BE49-F238E27FC236}">
                  <a16:creationId xmlns:a16="http://schemas.microsoft.com/office/drawing/2014/main" id="{C7B733F8-C082-B268-31C9-9E631976D7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99534" y="2627390"/>
              <a:ext cx="2240694" cy="4707759"/>
              <a:chOff x="2252995" y="5745276"/>
              <a:chExt cx="2240694" cy="4707759"/>
            </a:xfrm>
          </p:grpSpPr>
          <p:pic>
            <p:nvPicPr>
              <p:cNvPr id="15" name="Imagem 14">
                <a:extLst>
                  <a:ext uri="{FF2B5EF4-FFF2-40B4-BE49-F238E27FC236}">
                    <a16:creationId xmlns:a16="http://schemas.microsoft.com/office/drawing/2014/main" id="{A9D9CF80-77FC-5F1E-EBFD-75FE8935CB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1358" t="18936" r="25970" b="6595"/>
              <a:stretch>
                <a:fillRect/>
              </a:stretch>
            </p:blipFill>
            <p:spPr>
              <a:xfrm>
                <a:off x="2252995" y="5745276"/>
                <a:ext cx="2240694" cy="2871326"/>
              </a:xfrm>
              <a:prstGeom prst="rect">
                <a:avLst/>
              </a:prstGeom>
            </p:spPr>
          </p:pic>
          <p:pic>
            <p:nvPicPr>
              <p:cNvPr id="16" name="Imagem 15">
                <a:extLst>
                  <a:ext uri="{FF2B5EF4-FFF2-40B4-BE49-F238E27FC236}">
                    <a16:creationId xmlns:a16="http://schemas.microsoft.com/office/drawing/2014/main" id="{8AD3DF72-C8F9-C17C-7877-7E4EC434FA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44512" t="40206" r="26766" b="9709"/>
              <a:stretch>
                <a:fillRect/>
              </a:stretch>
            </p:blipFill>
            <p:spPr>
              <a:xfrm>
                <a:off x="2469322" y="8521866"/>
                <a:ext cx="1969776" cy="1931169"/>
              </a:xfrm>
              <a:prstGeom prst="rect">
                <a:avLst/>
              </a:prstGeom>
            </p:spPr>
          </p:pic>
        </p:grpSp>
      </p:grp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2FAF877B-F359-E0F1-EFE3-2A8301A31574}"/>
              </a:ext>
            </a:extLst>
          </p:cNvPr>
          <p:cNvSpPr txBox="1"/>
          <p:nvPr/>
        </p:nvSpPr>
        <p:spPr>
          <a:xfrm>
            <a:off x="1483523" y="9074810"/>
            <a:ext cx="51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…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44A1A385-F365-D149-72C5-6861534E2513}"/>
              </a:ext>
            </a:extLst>
          </p:cNvPr>
          <p:cNvSpPr txBox="1"/>
          <p:nvPr/>
        </p:nvSpPr>
        <p:spPr>
          <a:xfrm>
            <a:off x="3892280" y="3344425"/>
            <a:ext cx="51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…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9A21ABC-9C36-6247-EEEA-FCB0FF943757}"/>
              </a:ext>
            </a:extLst>
          </p:cNvPr>
          <p:cNvSpPr/>
          <p:nvPr/>
        </p:nvSpPr>
        <p:spPr>
          <a:xfrm>
            <a:off x="3525296" y="6485716"/>
            <a:ext cx="477297" cy="125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F9E074A-41E2-5EEB-29FE-70D3FD6E4393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(r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893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80D6D-52CE-F51F-42C7-63709BE23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D1C87BDA-AD71-0D48-E83C-3E0408991E70}"/>
              </a:ext>
            </a:extLst>
          </p:cNvPr>
          <p:cNvGrpSpPr>
            <a:grpSpLocks noChangeAspect="1"/>
          </p:cNvGrpSpPr>
          <p:nvPr/>
        </p:nvGrpSpPr>
        <p:grpSpPr>
          <a:xfrm>
            <a:off x="2745452" y="131319"/>
            <a:ext cx="3977564" cy="9643362"/>
            <a:chOff x="1362075" y="6349"/>
            <a:chExt cx="3921125" cy="9506528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B7286972-3248-E5B6-CB0E-F237E3616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1222" t="11231" r="22667" b="5436"/>
            <a:stretch>
              <a:fillRect/>
            </a:stretch>
          </p:blipFill>
          <p:spPr>
            <a:xfrm>
              <a:off x="1390650" y="6349"/>
              <a:ext cx="3848100" cy="3213101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A0845E2B-CDB2-B35B-3A49-67280B020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6204" t="13439" r="22685" b="6274"/>
            <a:stretch>
              <a:fillRect/>
            </a:stretch>
          </p:blipFill>
          <p:spPr>
            <a:xfrm>
              <a:off x="3105150" y="3152775"/>
              <a:ext cx="2133600" cy="3095626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99F9A7FC-499D-9189-3B71-E5F61695A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6834" t="12160" r="22055" b="6153"/>
            <a:stretch>
              <a:fillRect/>
            </a:stretch>
          </p:blipFill>
          <p:spPr>
            <a:xfrm>
              <a:off x="3149600" y="6191250"/>
              <a:ext cx="2133600" cy="3149600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3CBB99FB-80C1-C121-DDFF-4697AA7AD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0833" t="82459" r="23055" b="9950"/>
            <a:stretch>
              <a:fillRect/>
            </a:stretch>
          </p:blipFill>
          <p:spPr>
            <a:xfrm>
              <a:off x="3422650" y="9220201"/>
              <a:ext cx="1790700" cy="292676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8B238FE7-03E1-2645-82C1-C33ECBD416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37315" t="90199" r="55185" b="5519"/>
            <a:stretch>
              <a:fillRect/>
            </a:stretch>
          </p:blipFill>
          <p:spPr>
            <a:xfrm>
              <a:off x="1362075" y="488950"/>
              <a:ext cx="514350" cy="165100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D923BBE3-B7D4-AB4A-B3E3-1DF3896BEA26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(s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783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5B294-7398-7A04-E621-755B4BAEC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96DB136-4A4B-3E21-983E-3491D487EF44}"/>
              </a:ext>
            </a:extLst>
          </p:cNvPr>
          <p:cNvSpPr txBox="1"/>
          <p:nvPr/>
        </p:nvSpPr>
        <p:spPr>
          <a:xfrm>
            <a:off x="259080" y="91449"/>
            <a:ext cx="6316980" cy="654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(o)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Fusarium fujikuroi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complex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based on maximum likelihood analysis obtained by FastTree2 inferred from combination of ITS (PX251287) </a:t>
            </a:r>
            <a:r>
              <a:rPr lang="en-US" sz="11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TUB2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loci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Fusarium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oxysporum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(CBS 144134).</a:t>
            </a:r>
            <a:endParaRPr lang="en-GB" sz="1100" b="1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(p</a:t>
            </a: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GB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Neurospora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Chaetomium pachypodioides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(MH856980);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US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(q)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Penicillium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section Penicillium 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Penicillium gladioli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(MH856370);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(r)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Apiospora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based on maximum likelihood analysis obtained by FastTree2 inferred from the ITS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locus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Arthrinium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caricicola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(MN313782); 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  <a:buNone/>
            </a:pPr>
            <a:r>
              <a:rPr lang="en-GB" sz="11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(s)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Phylogenetic tree of the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Neopestalotiopsis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based on maximum likelihood analysis obtained by FastTree2 inferred from combination of ITS (PX251290) and TUB2 (PX754108)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loci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Branch lengths are proportional to phylogenetic distance. The isolate in bold indicates the isolate to be identified. The tree is rooted to 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Pestalotiopsis </a:t>
            </a:r>
            <a:r>
              <a:rPr lang="en-US" sz="1100" i="1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colombiensis</a:t>
            </a:r>
            <a:r>
              <a:rPr lang="en-US" sz="1100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(CBS 118553). </a:t>
            </a:r>
            <a:endParaRPr lang="pt-PT" sz="11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329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aixaDeTexto 20">
            <a:extLst>
              <a:ext uri="{FF2B5EF4-FFF2-40B4-BE49-F238E27FC236}">
                <a16:creationId xmlns:a16="http://schemas.microsoft.com/office/drawing/2014/main" id="{34A4CE09-54B7-324D-3129-2C97FC7028C4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3D1888BC-D526-165E-2FA7-682BB8827D25}"/>
              </a:ext>
            </a:extLst>
          </p:cNvPr>
          <p:cNvGrpSpPr>
            <a:grpSpLocks noChangeAspect="1"/>
          </p:cNvGrpSpPr>
          <p:nvPr/>
        </p:nvGrpSpPr>
        <p:grpSpPr>
          <a:xfrm>
            <a:off x="1291873" y="58544"/>
            <a:ext cx="5377218" cy="9747672"/>
            <a:chOff x="586854" y="470848"/>
            <a:chExt cx="5258775" cy="9532962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D8608A11-616D-DAD9-1D2F-A361E41CBF2A}"/>
                </a:ext>
              </a:extLst>
            </p:cNvPr>
            <p:cNvSpPr/>
            <p:nvPr/>
          </p:nvSpPr>
          <p:spPr>
            <a:xfrm>
              <a:off x="5369379" y="6594021"/>
              <a:ext cx="476250" cy="125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19E490A0-69FB-B227-A503-BF01898D0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8557" t="12211" r="18209" b="6024"/>
            <a:stretch>
              <a:fillRect/>
            </a:stretch>
          </p:blipFill>
          <p:spPr>
            <a:xfrm>
              <a:off x="586854" y="470848"/>
              <a:ext cx="5022376" cy="3152633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9E60F411-FE3F-BB8D-66CE-7E3059F9D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2637" t="11625" r="15622" b="5372"/>
            <a:stretch>
              <a:fillRect/>
            </a:stretch>
          </p:blipFill>
          <p:spPr>
            <a:xfrm>
              <a:off x="3609832" y="3459707"/>
              <a:ext cx="2176819" cy="3200400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C040B5A7-1E87-5F2B-DCAD-4BFF8939F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2637" t="13628" r="18209" b="6433"/>
            <a:stretch>
              <a:fillRect/>
            </a:stretch>
          </p:blipFill>
          <p:spPr>
            <a:xfrm>
              <a:off x="3609832" y="6512131"/>
              <a:ext cx="1999398" cy="3082245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449290CB-2124-73E9-0215-61C1961D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57612" t="76863" r="15622" b="10566"/>
            <a:stretch>
              <a:fillRect/>
            </a:stretch>
          </p:blipFill>
          <p:spPr>
            <a:xfrm>
              <a:off x="3951026" y="9519148"/>
              <a:ext cx="1835625" cy="484662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43D5EC65-DCA5-7555-1F70-CA0CC2217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30050" t="89410" r="60497" b="5787"/>
            <a:stretch>
              <a:fillRect/>
            </a:stretch>
          </p:blipFill>
          <p:spPr>
            <a:xfrm>
              <a:off x="586854" y="846161"/>
              <a:ext cx="648269" cy="185153"/>
            </a:xfrm>
            <a:prstGeom prst="rect">
              <a:avLst/>
            </a:prstGeom>
          </p:spPr>
        </p:pic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F460754C-E6F8-84AA-0A0D-3AFCA3D9DEB8}"/>
              </a:ext>
            </a:extLst>
          </p:cNvPr>
          <p:cNvSpPr/>
          <p:nvPr/>
        </p:nvSpPr>
        <p:spPr>
          <a:xfrm>
            <a:off x="5712580" y="5663821"/>
            <a:ext cx="532263" cy="12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6973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FA1CD-CFF7-0D84-F520-E5FCC2C4E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5051F61A-D8D4-0944-AFA3-3F4EC30AEDC2}"/>
              </a:ext>
            </a:extLst>
          </p:cNvPr>
          <p:cNvGrpSpPr>
            <a:grpSpLocks noChangeAspect="1"/>
          </p:cNvGrpSpPr>
          <p:nvPr/>
        </p:nvGrpSpPr>
        <p:grpSpPr>
          <a:xfrm>
            <a:off x="154888" y="770043"/>
            <a:ext cx="6548224" cy="6587234"/>
            <a:chOff x="2009552" y="5133975"/>
            <a:chExt cx="2752947" cy="3073502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D6A0C6FF-5DF7-21C4-06CC-02144DE4C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302" t="11215" r="30556" b="9072"/>
            <a:stretch>
              <a:fillRect/>
            </a:stretch>
          </p:blipFill>
          <p:spPr>
            <a:xfrm>
              <a:off x="2009552" y="5133975"/>
              <a:ext cx="2752947" cy="3073502"/>
            </a:xfrm>
            <a:prstGeom prst="rect">
              <a:avLst/>
            </a:prstGeom>
          </p:spPr>
        </p:pic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AB405F0C-C028-8A23-220D-5C6FCB3E7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0143" t="90801" r="53298" b="5374"/>
            <a:stretch>
              <a:fillRect/>
            </a:stretch>
          </p:blipFill>
          <p:spPr>
            <a:xfrm>
              <a:off x="2072149" y="5552768"/>
              <a:ext cx="449826" cy="147484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96C861AF-73D9-1644-BC7B-EB110F4FDEAF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(b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789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6BB4B-BE27-2F16-2122-3D00F5A9D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Agrupar 54">
            <a:extLst>
              <a:ext uri="{FF2B5EF4-FFF2-40B4-BE49-F238E27FC236}">
                <a16:creationId xmlns:a16="http://schemas.microsoft.com/office/drawing/2014/main" id="{E802C308-EA31-D912-27C8-5D08C0863C54}"/>
              </a:ext>
            </a:extLst>
          </p:cNvPr>
          <p:cNvGrpSpPr>
            <a:grpSpLocks noChangeAspect="1"/>
          </p:cNvGrpSpPr>
          <p:nvPr/>
        </p:nvGrpSpPr>
        <p:grpSpPr>
          <a:xfrm>
            <a:off x="304292" y="940539"/>
            <a:ext cx="6249417" cy="8049961"/>
            <a:chOff x="1275906" y="660583"/>
            <a:chExt cx="3726713" cy="4800431"/>
          </a:xfrm>
        </p:grpSpPr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FCBB1075-E295-037A-3FE5-C72E4DB91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8605" t="11122" r="27054" b="5999"/>
            <a:stretch>
              <a:fillRect/>
            </a:stretch>
          </p:blipFill>
          <p:spPr>
            <a:xfrm>
              <a:off x="1275906" y="701226"/>
              <a:ext cx="3726713" cy="3195607"/>
            </a:xfrm>
            <a:prstGeom prst="rect">
              <a:avLst/>
            </a:prstGeom>
          </p:spPr>
        </p:pic>
        <p:pic>
          <p:nvPicPr>
            <p:cNvPr id="18" name="Imagem 17">
              <a:extLst>
                <a:ext uri="{FF2B5EF4-FFF2-40B4-BE49-F238E27FC236}">
                  <a16:creationId xmlns:a16="http://schemas.microsoft.com/office/drawing/2014/main" id="{D7C4CC6C-3EFC-2CA4-1E53-5D22BB6E4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0543" t="45391" r="43953" b="9660"/>
            <a:stretch>
              <a:fillRect/>
            </a:stretch>
          </p:blipFill>
          <p:spPr>
            <a:xfrm>
              <a:off x="2094614" y="3684185"/>
              <a:ext cx="1749056" cy="1733103"/>
            </a:xfrm>
            <a:prstGeom prst="rect">
              <a:avLst/>
            </a:prstGeom>
          </p:spPr>
        </p:pic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2FD16C35-968A-DF98-F92F-9A2B4DEA1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0543" t="90248" r="57945" b="5478"/>
            <a:stretch>
              <a:fillRect/>
            </a:stretch>
          </p:blipFill>
          <p:spPr>
            <a:xfrm>
              <a:off x="1576276" y="3814430"/>
              <a:ext cx="789468" cy="164805"/>
            </a:xfrm>
            <a:prstGeom prst="rect">
              <a:avLst/>
            </a:prstGeom>
          </p:spPr>
        </p:pic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D66D7562-6FF6-58DF-26FD-9F357AD408A3}"/>
                </a:ext>
              </a:extLst>
            </p:cNvPr>
            <p:cNvSpPr/>
            <p:nvPr/>
          </p:nvSpPr>
          <p:spPr>
            <a:xfrm>
              <a:off x="2652823" y="660583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351B2E54-393B-B4E0-6567-A5FFBFC36204}"/>
                </a:ext>
              </a:extLst>
            </p:cNvPr>
            <p:cNvSpPr/>
            <p:nvPr/>
          </p:nvSpPr>
          <p:spPr>
            <a:xfrm>
              <a:off x="2963824" y="773519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C15559F1-316C-78DA-53EB-DB2B6300F616}"/>
                </a:ext>
              </a:extLst>
            </p:cNvPr>
            <p:cNvSpPr/>
            <p:nvPr/>
          </p:nvSpPr>
          <p:spPr>
            <a:xfrm>
              <a:off x="3011671" y="917546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59E63D4-DAB3-5FAE-F9E1-66751FEBFD2C}"/>
                </a:ext>
              </a:extLst>
            </p:cNvPr>
            <p:cNvSpPr/>
            <p:nvPr/>
          </p:nvSpPr>
          <p:spPr>
            <a:xfrm>
              <a:off x="3094072" y="1061015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4AA923E1-5BA7-2569-3562-1397E3582DA6}"/>
                </a:ext>
              </a:extLst>
            </p:cNvPr>
            <p:cNvSpPr/>
            <p:nvPr/>
          </p:nvSpPr>
          <p:spPr>
            <a:xfrm>
              <a:off x="3226981" y="1173951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F8AD085D-0707-2705-F1D0-D169B0D2BAC7}"/>
                </a:ext>
              </a:extLst>
            </p:cNvPr>
            <p:cNvSpPr/>
            <p:nvPr/>
          </p:nvSpPr>
          <p:spPr>
            <a:xfrm>
              <a:off x="2947875" y="1325155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714C7365-069E-8FB0-2EA7-54C219324746}"/>
                </a:ext>
              </a:extLst>
            </p:cNvPr>
            <p:cNvSpPr/>
            <p:nvPr/>
          </p:nvSpPr>
          <p:spPr>
            <a:xfrm>
              <a:off x="3072806" y="1427423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A17BEB78-D970-A665-A528-E89052E7D727}"/>
                </a:ext>
              </a:extLst>
            </p:cNvPr>
            <p:cNvSpPr/>
            <p:nvPr/>
          </p:nvSpPr>
          <p:spPr>
            <a:xfrm>
              <a:off x="3338617" y="1606039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63FFEC98-25E9-70AD-709C-605DEE1757C3}"/>
                </a:ext>
              </a:extLst>
            </p:cNvPr>
            <p:cNvSpPr/>
            <p:nvPr/>
          </p:nvSpPr>
          <p:spPr>
            <a:xfrm>
              <a:off x="3338617" y="1712920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8E81E707-408C-F4DB-4F0A-80020FE3027F}"/>
                </a:ext>
              </a:extLst>
            </p:cNvPr>
            <p:cNvSpPr/>
            <p:nvPr/>
          </p:nvSpPr>
          <p:spPr>
            <a:xfrm>
              <a:off x="3242929" y="1846258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6BE5E378-EFA7-1637-13D9-C8769751E904}"/>
                </a:ext>
              </a:extLst>
            </p:cNvPr>
            <p:cNvSpPr/>
            <p:nvPr/>
          </p:nvSpPr>
          <p:spPr>
            <a:xfrm>
              <a:off x="3150694" y="1953139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FADEE6E6-072B-B4D5-3B1E-F3E1B8204AAD}"/>
                </a:ext>
              </a:extLst>
            </p:cNvPr>
            <p:cNvSpPr/>
            <p:nvPr/>
          </p:nvSpPr>
          <p:spPr>
            <a:xfrm>
              <a:off x="3253562" y="2066075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8BA5130F-8D1A-4C0A-9D05-8340DEE854AE}"/>
                </a:ext>
              </a:extLst>
            </p:cNvPr>
            <p:cNvSpPr/>
            <p:nvPr/>
          </p:nvSpPr>
          <p:spPr>
            <a:xfrm>
              <a:off x="2668768" y="2217257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DD5DE833-6266-A9CB-CBE5-5FE9902033C9}"/>
                </a:ext>
              </a:extLst>
            </p:cNvPr>
            <p:cNvSpPr/>
            <p:nvPr/>
          </p:nvSpPr>
          <p:spPr>
            <a:xfrm>
              <a:off x="3226980" y="2300239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9499D1D9-227A-B1C4-088D-EA59E88FD682}"/>
                </a:ext>
              </a:extLst>
            </p:cNvPr>
            <p:cNvSpPr/>
            <p:nvPr/>
          </p:nvSpPr>
          <p:spPr>
            <a:xfrm>
              <a:off x="3686836" y="2448202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ED1C16C3-ECF6-E4B9-0820-B1C78FD00D30}"/>
                </a:ext>
              </a:extLst>
            </p:cNvPr>
            <p:cNvSpPr/>
            <p:nvPr/>
          </p:nvSpPr>
          <p:spPr>
            <a:xfrm>
              <a:off x="3222463" y="2578443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274FE6C4-E168-E88E-43F2-E8282226933B}"/>
                </a:ext>
              </a:extLst>
            </p:cNvPr>
            <p:cNvSpPr/>
            <p:nvPr/>
          </p:nvSpPr>
          <p:spPr>
            <a:xfrm>
              <a:off x="3569879" y="2698553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7" name="Retângulo 36">
              <a:extLst>
                <a:ext uri="{FF2B5EF4-FFF2-40B4-BE49-F238E27FC236}">
                  <a16:creationId xmlns:a16="http://schemas.microsoft.com/office/drawing/2014/main" id="{3B449EEB-C880-FEC2-2C44-CC169150D5A3}"/>
                </a:ext>
              </a:extLst>
            </p:cNvPr>
            <p:cNvSpPr/>
            <p:nvPr/>
          </p:nvSpPr>
          <p:spPr>
            <a:xfrm>
              <a:off x="3367860" y="2846516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BBC32118-6160-4266-8EB3-21E6775D4C56}"/>
                </a:ext>
              </a:extLst>
            </p:cNvPr>
            <p:cNvSpPr/>
            <p:nvPr/>
          </p:nvSpPr>
          <p:spPr>
            <a:xfrm>
              <a:off x="3237608" y="2987845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1A1CF003-4865-C517-185D-7610F81C0998}"/>
                </a:ext>
              </a:extLst>
            </p:cNvPr>
            <p:cNvSpPr/>
            <p:nvPr/>
          </p:nvSpPr>
          <p:spPr>
            <a:xfrm>
              <a:off x="3569879" y="3108113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C0D220E8-2ED6-3F8A-F837-83F2BA1BB947}"/>
                </a:ext>
              </a:extLst>
            </p:cNvPr>
            <p:cNvSpPr/>
            <p:nvPr/>
          </p:nvSpPr>
          <p:spPr>
            <a:xfrm>
              <a:off x="3274824" y="3358978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757FE178-61E0-807F-8EA4-607A3D8B1BBD}"/>
                </a:ext>
              </a:extLst>
            </p:cNvPr>
            <p:cNvSpPr/>
            <p:nvPr/>
          </p:nvSpPr>
          <p:spPr>
            <a:xfrm>
              <a:off x="3609752" y="3482209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1C2CA31F-F0FD-2E5A-61A0-245A54F81846}"/>
                </a:ext>
              </a:extLst>
            </p:cNvPr>
            <p:cNvSpPr/>
            <p:nvPr/>
          </p:nvSpPr>
          <p:spPr>
            <a:xfrm>
              <a:off x="3843670" y="3742695"/>
              <a:ext cx="404037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C0B55C7C-B9F2-4495-FB22-E97A2FAA29DC}"/>
                </a:ext>
              </a:extLst>
            </p:cNvPr>
            <p:cNvSpPr/>
            <p:nvPr/>
          </p:nvSpPr>
          <p:spPr>
            <a:xfrm>
              <a:off x="3793163" y="3868184"/>
              <a:ext cx="180754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id="{CE255FA5-C72C-C092-E9C6-C7B1E8C3A7F4}"/>
                </a:ext>
              </a:extLst>
            </p:cNvPr>
            <p:cNvSpPr/>
            <p:nvPr/>
          </p:nvSpPr>
          <p:spPr>
            <a:xfrm>
              <a:off x="3709434" y="4011653"/>
              <a:ext cx="180754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id="{0EC3A450-9D5D-D53B-8146-5FDEEBA53E53}"/>
                </a:ext>
              </a:extLst>
            </p:cNvPr>
            <p:cNvSpPr/>
            <p:nvPr/>
          </p:nvSpPr>
          <p:spPr>
            <a:xfrm>
              <a:off x="3569878" y="4158727"/>
              <a:ext cx="320310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6" name="Retângulo 45">
              <a:extLst>
                <a:ext uri="{FF2B5EF4-FFF2-40B4-BE49-F238E27FC236}">
                  <a16:creationId xmlns:a16="http://schemas.microsoft.com/office/drawing/2014/main" id="{D7E90952-D3D2-79C8-7E32-69FD1CC531FC}"/>
                </a:ext>
              </a:extLst>
            </p:cNvPr>
            <p:cNvSpPr/>
            <p:nvPr/>
          </p:nvSpPr>
          <p:spPr>
            <a:xfrm>
              <a:off x="3563230" y="4246180"/>
              <a:ext cx="320310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25C5D7D8-26DD-B1C9-332D-40AB5748501D}"/>
                </a:ext>
              </a:extLst>
            </p:cNvPr>
            <p:cNvSpPr/>
            <p:nvPr/>
          </p:nvSpPr>
          <p:spPr>
            <a:xfrm>
              <a:off x="3742654" y="4376421"/>
              <a:ext cx="320310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96584B8E-8708-EE78-298A-521428368EE9}"/>
                </a:ext>
              </a:extLst>
            </p:cNvPr>
            <p:cNvSpPr/>
            <p:nvPr/>
          </p:nvSpPr>
          <p:spPr>
            <a:xfrm>
              <a:off x="3742654" y="4527311"/>
              <a:ext cx="320310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C760825B-80B7-07B4-DC55-3FA99ED2CC1B}"/>
                </a:ext>
              </a:extLst>
            </p:cNvPr>
            <p:cNvSpPr/>
            <p:nvPr/>
          </p:nvSpPr>
          <p:spPr>
            <a:xfrm>
              <a:off x="3479500" y="4651543"/>
              <a:ext cx="364169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0" name="Retângulo 49">
              <a:extLst>
                <a:ext uri="{FF2B5EF4-FFF2-40B4-BE49-F238E27FC236}">
                  <a16:creationId xmlns:a16="http://schemas.microsoft.com/office/drawing/2014/main" id="{26242B89-0BF5-FDF5-BDEB-DECA8B34A6E5}"/>
                </a:ext>
              </a:extLst>
            </p:cNvPr>
            <p:cNvSpPr/>
            <p:nvPr/>
          </p:nvSpPr>
          <p:spPr>
            <a:xfrm>
              <a:off x="3504751" y="4749674"/>
              <a:ext cx="364169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7200E469-CD26-FF90-F72A-87C34654337F}"/>
                </a:ext>
              </a:extLst>
            </p:cNvPr>
            <p:cNvSpPr/>
            <p:nvPr/>
          </p:nvSpPr>
          <p:spPr>
            <a:xfrm>
              <a:off x="3547948" y="4897300"/>
              <a:ext cx="364169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41538E56-242B-5421-7DD1-074C1B1F83CE}"/>
                </a:ext>
              </a:extLst>
            </p:cNvPr>
            <p:cNvSpPr/>
            <p:nvPr/>
          </p:nvSpPr>
          <p:spPr>
            <a:xfrm>
              <a:off x="3641646" y="5023534"/>
              <a:ext cx="320310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C4BDF951-D671-4A72-9F62-46B74BA9AE49}"/>
                </a:ext>
              </a:extLst>
            </p:cNvPr>
            <p:cNvSpPr/>
            <p:nvPr/>
          </p:nvSpPr>
          <p:spPr>
            <a:xfrm>
              <a:off x="3809515" y="5149768"/>
              <a:ext cx="320310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4" name="Retângulo 53">
              <a:extLst>
                <a:ext uri="{FF2B5EF4-FFF2-40B4-BE49-F238E27FC236}">
                  <a16:creationId xmlns:a16="http://schemas.microsoft.com/office/drawing/2014/main" id="{9027C6AF-9EB0-80AE-1E9A-010B400E4040}"/>
                </a:ext>
              </a:extLst>
            </p:cNvPr>
            <p:cNvSpPr/>
            <p:nvPr/>
          </p:nvSpPr>
          <p:spPr>
            <a:xfrm>
              <a:off x="3523359" y="5317545"/>
              <a:ext cx="320310" cy="143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36668366-319A-E59A-24A4-86BCA6FEC1C1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658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EBE30-8C94-21EA-BF44-4D486D8B7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Agrupar 11">
            <a:extLst>
              <a:ext uri="{FF2B5EF4-FFF2-40B4-BE49-F238E27FC236}">
                <a16:creationId xmlns:a16="http://schemas.microsoft.com/office/drawing/2014/main" id="{89AAB0D1-9BE3-0380-5954-79C26D4ACDA3}"/>
              </a:ext>
            </a:extLst>
          </p:cNvPr>
          <p:cNvGrpSpPr>
            <a:grpSpLocks noChangeAspect="1"/>
          </p:cNvGrpSpPr>
          <p:nvPr/>
        </p:nvGrpSpPr>
        <p:grpSpPr>
          <a:xfrm>
            <a:off x="92184" y="1464408"/>
            <a:ext cx="6673631" cy="6596084"/>
            <a:chOff x="1377573" y="454212"/>
            <a:chExt cx="3857816" cy="3812989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EC3A3E86-0385-1AF7-26B6-8CEE084E4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2485" t="11779" r="23660" b="5605"/>
            <a:stretch>
              <a:fillRect/>
            </a:stretch>
          </p:blipFill>
          <p:spPr>
            <a:xfrm>
              <a:off x="1541929" y="454212"/>
              <a:ext cx="3693460" cy="3185459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F207AF89-46CF-857F-FE61-DC7DE0BEC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5991" t="67772" r="38039" b="9908"/>
            <a:stretch>
              <a:fillRect/>
            </a:stretch>
          </p:blipFill>
          <p:spPr>
            <a:xfrm>
              <a:off x="2468282" y="3406607"/>
              <a:ext cx="1780989" cy="860594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B582987D-94D5-8FE6-AA4E-80F39BCDD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8692" t="90170" r="53290" b="5645"/>
            <a:stretch>
              <a:fillRect/>
            </a:stretch>
          </p:blipFill>
          <p:spPr>
            <a:xfrm>
              <a:off x="1377573" y="1135530"/>
              <a:ext cx="549836" cy="161366"/>
            </a:xfrm>
            <a:prstGeom prst="rect">
              <a:avLst/>
            </a:prstGeom>
          </p:spPr>
        </p:pic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BD1AB5E5-9879-E406-165C-AE813E71AA22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856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1D7B7-B438-482F-6A94-E6A041927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618B0773-E15E-16D3-97B2-3F4CBA19EC21}"/>
              </a:ext>
            </a:extLst>
          </p:cNvPr>
          <p:cNvGrpSpPr>
            <a:grpSpLocks noChangeAspect="1"/>
          </p:cNvGrpSpPr>
          <p:nvPr/>
        </p:nvGrpSpPr>
        <p:grpSpPr>
          <a:xfrm>
            <a:off x="436923" y="1144812"/>
            <a:ext cx="5984154" cy="7890331"/>
            <a:chOff x="2974312" y="3476730"/>
            <a:chExt cx="2321169" cy="3060548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91765DB6-785B-0FDD-E09B-4A8BD77E9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3370" t="11712" r="22784" b="8910"/>
            <a:stretch>
              <a:fillRect/>
            </a:stretch>
          </p:blipFill>
          <p:spPr>
            <a:xfrm>
              <a:off x="2974312" y="3476730"/>
              <a:ext cx="2321169" cy="3060548"/>
            </a:xfrm>
            <a:prstGeom prst="rect">
              <a:avLst/>
            </a:prstGeom>
          </p:spPr>
        </p:pic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CCEBA580-F046-CA06-3B3B-7B2D0BE65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2405" t="90913" r="42819" b="5413"/>
            <a:stretch>
              <a:fillRect/>
            </a:stretch>
          </p:blipFill>
          <p:spPr>
            <a:xfrm>
              <a:off x="3101453" y="6155141"/>
              <a:ext cx="327547" cy="141652"/>
            </a:xfrm>
            <a:prstGeom prst="rect">
              <a:avLst/>
            </a:prstGeom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CA71F966-5E76-C013-5938-1116AA4C7366}"/>
              </a:ext>
            </a:extLst>
          </p:cNvPr>
          <p:cNvSpPr/>
          <p:nvPr/>
        </p:nvSpPr>
        <p:spPr>
          <a:xfrm>
            <a:off x="3302000" y="8761188"/>
            <a:ext cx="869950" cy="273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271D385-9BA5-A562-2292-2964AFAA9076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(e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838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731A5-4735-FF49-8735-E0170C128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27204D5B-9F07-18AB-111B-74FF77A62418}"/>
              </a:ext>
            </a:extLst>
          </p:cNvPr>
          <p:cNvGrpSpPr>
            <a:grpSpLocks noChangeAspect="1"/>
          </p:cNvGrpSpPr>
          <p:nvPr/>
        </p:nvGrpSpPr>
        <p:grpSpPr>
          <a:xfrm>
            <a:off x="122938" y="1625575"/>
            <a:ext cx="6612125" cy="6654851"/>
            <a:chOff x="1660506" y="3472476"/>
            <a:chExt cx="3472476" cy="3494915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03FBD1E6-6797-4255-7D50-D382DF97F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213" t="11602" r="25154" b="5468"/>
            <a:stretch>
              <a:fillRect/>
            </a:stretch>
          </p:blipFill>
          <p:spPr>
            <a:xfrm>
              <a:off x="1660506" y="3472476"/>
              <a:ext cx="3472476" cy="3197596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E1362581-6812-4EA6-60FE-07F9BDED3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5739" t="82494" r="36286" b="9794"/>
            <a:stretch>
              <a:fillRect/>
            </a:stretch>
          </p:blipFill>
          <p:spPr>
            <a:xfrm>
              <a:off x="3135887" y="6670072"/>
              <a:ext cx="1232757" cy="297319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475F8320-6BB6-2515-0406-0322023C3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9263" t="89890" r="54684" b="5575"/>
            <a:stretch>
              <a:fillRect/>
            </a:stretch>
          </p:blipFill>
          <p:spPr>
            <a:xfrm>
              <a:off x="1660506" y="4095167"/>
              <a:ext cx="415127" cy="174839"/>
            </a:xfrm>
            <a:prstGeom prst="rect">
              <a:avLst/>
            </a:prstGeom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0D273CA1-B975-6371-2FF8-5407B435ADA3}"/>
              </a:ext>
            </a:extLst>
          </p:cNvPr>
          <p:cNvSpPr/>
          <p:nvPr/>
        </p:nvSpPr>
        <p:spPr>
          <a:xfrm>
            <a:off x="4337050" y="4762500"/>
            <a:ext cx="723900" cy="190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F21A393-225F-FC38-DEAE-E747897C3676}"/>
              </a:ext>
            </a:extLst>
          </p:cNvPr>
          <p:cNvSpPr txBox="1"/>
          <p:nvPr/>
        </p:nvSpPr>
        <p:spPr>
          <a:xfrm>
            <a:off x="253723" y="129936"/>
            <a:ext cx="693334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(f</a:t>
            </a:r>
            <a:r>
              <a:rPr lang="en-GB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pt-PT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771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1144</TotalTime>
  <Words>1127</Words>
  <Application>Microsoft Office PowerPoint</Application>
  <PresentationFormat>Papel A4 (210x297 mm)</PresentationFormat>
  <Paragraphs>47</Paragraphs>
  <Slides>22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22</vt:i4>
      </vt:variant>
    </vt:vector>
  </HeadingPairs>
  <TitlesOfParts>
    <vt:vector size="27" baseType="lpstr">
      <vt:lpstr>Aptos</vt:lpstr>
      <vt:lpstr>Aptos Display</vt:lpstr>
      <vt:lpstr>Arial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Madalena Ramos - madalena.ramos2@studio.unibo.it</dc:creator>
  <cp:lastModifiedBy>Madalena Ramos</cp:lastModifiedBy>
  <cp:revision>20</cp:revision>
  <dcterms:created xsi:type="dcterms:W3CDTF">2025-10-10T09:48:19Z</dcterms:created>
  <dcterms:modified xsi:type="dcterms:W3CDTF">2025-12-23T22:28:23Z</dcterms:modified>
</cp:coreProperties>
</file>